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notesMasterIdLst>
    <p:notesMasterId r:id="rId8"/>
  </p:notesMasterIdLst>
  <p:sldIdLst>
    <p:sldId id="256" r:id="rId2"/>
    <p:sldId id="268" r:id="rId3"/>
    <p:sldId id="289" r:id="rId4"/>
    <p:sldId id="288" r:id="rId5"/>
    <p:sldId id="290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276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4D9291-F5A7-494D-82DD-980360BA0D98}" type="datetimeFigureOut">
              <a:rPr lang="en-US" smtClean="0"/>
              <a:t>11/19/2023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28FCC-BEBC-4AEF-BDAD-87DAC23A7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48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5D19E1A-084D-48CA-B64C-23A220F42017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47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C07FC-331F-40CC-A44D-9ECCBDA82015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9058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C07FC-331F-40CC-A44D-9ECCBDA82015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23867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C07FC-331F-40CC-A44D-9ECCBDA82015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89717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C07FC-331F-40CC-A44D-9ECCBDA82015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23118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C07FC-331F-40CC-A44D-9ECCBDA82015}" type="datetime1">
              <a:rPr lang="en-US" smtClean="0"/>
              <a:t>11/19/2023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8072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C07FC-331F-40CC-A44D-9ECCBDA82015}" type="datetime1">
              <a:rPr lang="en-US" smtClean="0"/>
              <a:t>11/19/2023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893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1F87FC5E-3DCE-47B2-8C02-3967222887C0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294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7D08F9C-DB2D-4689-9860-68949FA53A01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7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FBD6-49FA-4F91-812E-6F545B447F24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01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46312-3FB9-4CE0-9930-769622B2450E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247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27F-23F9-4D82-A3C1-20ED7FF8E364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1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7FD82-03D9-4C0F-BC52-9FB925D09A92}" type="datetime1">
              <a:rPr lang="en-US" smtClean="0"/>
              <a:t>11/19/2023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21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4C00-6255-4E51-96D1-6F5E0E33BBAD}" type="datetime1">
              <a:rPr lang="en-US" smtClean="0"/>
              <a:t>11/19/2023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00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119D-BE7A-4DA9-941B-7EA586906FD6}" type="datetime1">
              <a:rPr lang="en-US" smtClean="0"/>
              <a:t>11/19/2023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39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F714-8B41-4723-8C6F-30B9C02BC4CE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103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F3EE3-65E4-4632-A9D1-408D88674B1C}" type="datetime1">
              <a:rPr lang="en-US" smtClean="0"/>
              <a:t>11/19/2023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46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36C07FC-331F-40CC-A44D-9ECCBDA82015}" type="datetime1">
              <a:rPr lang="en-US" smtClean="0"/>
              <a:t>11/19/2023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2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6F35E-65C7-40BD-9A94-6FF7DBCA673B}"/>
              </a:ext>
            </a:extLst>
          </p:cNvPr>
          <p:cNvSpPr txBox="1"/>
          <p:nvPr/>
        </p:nvSpPr>
        <p:spPr>
          <a:xfrm>
            <a:off x="2622132" y="665398"/>
            <a:ext cx="6947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Воронежский Государственный Технический Университет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F73043-3A93-41A0-BAED-2674C34AF02D}"/>
              </a:ext>
            </a:extLst>
          </p:cNvPr>
          <p:cNvSpPr txBox="1"/>
          <p:nvPr/>
        </p:nvSpPr>
        <p:spPr>
          <a:xfrm>
            <a:off x="5186135" y="5823270"/>
            <a:ext cx="1819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Воронеж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5205BB-E833-4C58-AF68-C5D1B8E7DED6}"/>
              </a:ext>
            </a:extLst>
          </p:cNvPr>
          <p:cNvSpPr txBox="1"/>
          <p:nvPr/>
        </p:nvSpPr>
        <p:spPr>
          <a:xfrm>
            <a:off x="1511250" y="2369678"/>
            <a:ext cx="91694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dirty="0">
                <a:solidFill>
                  <a:schemeClr val="bg1"/>
                </a:solidFill>
              </a:rPr>
              <a:t>Разработка физической структуры базы данных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E6E224-CA0F-406D-ACBF-B7F572DD200E}"/>
              </a:ext>
            </a:extLst>
          </p:cNvPr>
          <p:cNvSpPr txBox="1"/>
          <p:nvPr/>
        </p:nvSpPr>
        <p:spPr>
          <a:xfrm>
            <a:off x="6269113" y="4533277"/>
            <a:ext cx="5109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Подготовил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ru-RU" dirty="0">
                <a:solidFill>
                  <a:schemeClr val="bg1"/>
                </a:solidFill>
              </a:rPr>
              <a:t> ст. гр. мИИВТ-231 Никулин В.С.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0516FA-91F0-41AC-B03A-A27593B2FFA2}"/>
              </a:ext>
            </a:extLst>
          </p:cNvPr>
          <p:cNvSpPr txBox="1"/>
          <p:nvPr/>
        </p:nvSpPr>
        <p:spPr>
          <a:xfrm>
            <a:off x="7386406" y="4902609"/>
            <a:ext cx="2874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Принял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ru-RU" dirty="0">
                <a:solidFill>
                  <a:schemeClr val="bg1"/>
                </a:solidFill>
              </a:rPr>
              <a:t> Короленко В.В.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6EC57A-6EA3-4A7B-859C-FE4FD2766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74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Содержимое файла «</a:t>
            </a:r>
            <a:r>
              <a:rPr lang="en-US" dirty="0"/>
              <a:t>docker-</a:t>
            </a:r>
            <a:r>
              <a:rPr lang="en-US" dirty="0" err="1"/>
              <a:t>compose.yml</a:t>
            </a:r>
            <a:r>
              <a:rPr lang="ru-RU" dirty="0"/>
              <a:t>»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1001261" y="3484267"/>
            <a:ext cx="292381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Лабораторная работа выполнялась в операционной системе </a:t>
            </a:r>
            <a:r>
              <a:rPr lang="ru-RU" sz="1400" dirty="0" err="1"/>
              <a:t>Fedora</a:t>
            </a:r>
            <a:r>
              <a:rPr lang="ru-RU" sz="1400" dirty="0"/>
              <a:t> Linux.</a:t>
            </a:r>
            <a:br>
              <a:rPr lang="ru-RU" sz="1400" dirty="0"/>
            </a:br>
            <a:r>
              <a:rPr lang="ru-RU" sz="1400" dirty="0"/>
              <a:t>Для начала был создан файл «</a:t>
            </a:r>
            <a:r>
              <a:rPr lang="ru-RU" sz="1400" dirty="0" err="1"/>
              <a:t>docker-compose.yml</a:t>
            </a:r>
            <a:r>
              <a:rPr lang="ru-RU" sz="1400" dirty="0"/>
              <a:t>».</a:t>
            </a:r>
          </a:p>
          <a:p>
            <a:pPr algn="ctr"/>
            <a:r>
              <a:rPr lang="ru-RU" sz="1400" dirty="0"/>
              <a:t>Файл с </a:t>
            </a:r>
            <a:r>
              <a:rPr lang="en-US" sz="1400" dirty="0"/>
              <a:t>SQL-</a:t>
            </a:r>
            <a:r>
              <a:rPr lang="ru-RU" sz="1400" dirty="0"/>
              <a:t>запросами для создания таблиц указан в томе файла инициализации </a:t>
            </a:r>
            <a:r>
              <a:rPr lang="en-US" sz="1400" dirty="0"/>
              <a:t>SQL-</a:t>
            </a:r>
            <a:r>
              <a:rPr lang="ru-RU" sz="1400" dirty="0"/>
              <a:t>скриптов (</a:t>
            </a:r>
            <a:r>
              <a:rPr lang="en-US" sz="1400" dirty="0" err="1"/>
              <a:t>init.sql</a:t>
            </a:r>
            <a:r>
              <a:rPr lang="en-US" sz="1400" dirty="0"/>
              <a:t>) </a:t>
            </a:r>
            <a:r>
              <a:rPr lang="ru-RU" sz="1400" dirty="0"/>
              <a:t>в </a:t>
            </a:r>
            <a:r>
              <a:rPr lang="en-US" sz="1400" dirty="0"/>
              <a:t>Docker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632C688-B96A-4EC4-9B02-3332E6B3A52A}"/>
              </a:ext>
            </a:extLst>
          </p:cNvPr>
          <p:cNvCxnSpPr>
            <a:cxnSpLocks/>
            <a:stCxn id="10" idx="0"/>
            <a:endCxn id="7" idx="1"/>
          </p:cNvCxnSpPr>
          <p:nvPr/>
        </p:nvCxnSpPr>
        <p:spPr>
          <a:xfrm rot="16200000" flipH="1">
            <a:off x="2936253" y="3011184"/>
            <a:ext cx="1015662" cy="1961829"/>
          </a:xfrm>
          <a:prstGeom prst="bentConnector4">
            <a:avLst>
              <a:gd name="adj1" fmla="val -22507"/>
              <a:gd name="adj2" fmla="val 872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ABF393C-C6C0-42B7-B3BC-B3B2E04B805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424999" y="2608369"/>
            <a:ext cx="6765740" cy="37831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44641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BA387-A944-4721-8ED8-1874816AD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380" y="710509"/>
            <a:ext cx="4374716" cy="701524"/>
          </a:xfrm>
        </p:spPr>
        <p:txBody>
          <a:bodyPr>
            <a:noAutofit/>
          </a:bodyPr>
          <a:lstStyle/>
          <a:p>
            <a:r>
              <a:rPr lang="ru-RU" sz="4000" dirty="0"/>
              <a:t>Файл «</a:t>
            </a:r>
            <a:r>
              <a:rPr lang="en-US" sz="4000" dirty="0" err="1"/>
              <a:t>script.sql</a:t>
            </a:r>
            <a:r>
              <a:rPr lang="ru-RU" sz="4000" dirty="0"/>
              <a:t>»</a:t>
            </a:r>
            <a:endParaRPr lang="en-US" sz="4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F400BB-D9A5-4FA8-9478-0EEC4FB5A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BCFB8C-C760-45AB-AEF9-6C56DA60EA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16956" y="1412033"/>
            <a:ext cx="5292798" cy="506157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0F109A-8BF2-457E-A6DB-65DC1938687A}"/>
              </a:ext>
            </a:extLst>
          </p:cNvPr>
          <p:cNvSpPr txBox="1"/>
          <p:nvPr/>
        </p:nvSpPr>
        <p:spPr>
          <a:xfrm>
            <a:off x="767847" y="2603994"/>
            <a:ext cx="487578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</a:rPr>
              <a:t>Были разработаны </a:t>
            </a:r>
            <a:r>
              <a:rPr lang="en-US" sz="2400" dirty="0">
                <a:solidFill>
                  <a:schemeClr val="bg1"/>
                </a:solidFill>
              </a:rPr>
              <a:t>SQL</a:t>
            </a:r>
            <a:r>
              <a:rPr lang="ru-RU" sz="2400" dirty="0">
                <a:solidFill>
                  <a:schemeClr val="bg1"/>
                </a:solidFill>
              </a:rPr>
              <a:t>-запросы в файле </a:t>
            </a:r>
            <a:r>
              <a:rPr lang="en-US" sz="2400" dirty="0" err="1">
                <a:solidFill>
                  <a:schemeClr val="bg1"/>
                </a:solidFill>
              </a:rPr>
              <a:t>script.sql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r>
              <a:rPr lang="ru-RU" sz="2400" dirty="0">
                <a:solidFill>
                  <a:schemeClr val="bg1"/>
                </a:solidFill>
              </a:rPr>
              <a:t>Тут описаны команды для создания всех таблиц БД в соответствии с логической схемой из прошлой лабораторной работы.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000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Выполнение </a:t>
            </a:r>
            <a:r>
              <a:rPr lang="en-US" dirty="0"/>
              <a:t>SQL-</a:t>
            </a:r>
            <a:r>
              <a:rPr lang="ru-RU" dirty="0"/>
              <a:t>запросов в </a:t>
            </a:r>
            <a:r>
              <a:rPr lang="en-US" dirty="0" err="1"/>
              <a:t>DBeaver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537862" y="3969536"/>
            <a:ext cx="254491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Все разработанные </a:t>
            </a:r>
            <a:r>
              <a:rPr lang="en-US" sz="1400" dirty="0"/>
              <a:t>SQL-</a:t>
            </a:r>
            <a:r>
              <a:rPr lang="ru-RU" sz="1400" dirty="0"/>
              <a:t>запросы были выполнены в </a:t>
            </a:r>
            <a:r>
              <a:rPr lang="en-US" sz="1400" dirty="0" err="1"/>
              <a:t>DBeaver</a:t>
            </a:r>
            <a:r>
              <a:rPr lang="en-US" sz="1400" dirty="0"/>
              <a:t>.</a:t>
            </a:r>
            <a:r>
              <a:rPr lang="ru-RU" sz="1400" dirty="0"/>
              <a:t> После этого, все таблицы появились в списке таблиц БД.</a:t>
            </a:r>
            <a:endParaRPr lang="en-US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1FC198-01E9-4E3B-8DED-1EAF022E2B1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4687" y="2459266"/>
            <a:ext cx="7809451" cy="41900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4E139C3C-E8EA-4015-9570-915F9CEE647F}"/>
              </a:ext>
            </a:extLst>
          </p:cNvPr>
          <p:cNvCxnSpPr>
            <a:cxnSpLocks/>
            <a:stCxn id="10" idx="2"/>
            <a:endCxn id="8" idx="1"/>
          </p:cNvCxnSpPr>
          <p:nvPr/>
        </p:nvCxnSpPr>
        <p:spPr>
          <a:xfrm rot="5400000" flipH="1" flipV="1">
            <a:off x="2535116" y="3829517"/>
            <a:ext cx="584775" cy="2034366"/>
          </a:xfrm>
          <a:prstGeom prst="bentConnector4">
            <a:avLst>
              <a:gd name="adj1" fmla="val -39092"/>
              <a:gd name="adj2" fmla="val 8127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963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Физическая схема БД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495824" y="3751853"/>
            <a:ext cx="2799955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После создания таблиц, появилась возможность просмотреть </a:t>
            </a:r>
            <a:r>
              <a:rPr lang="en-US" sz="1400" dirty="0"/>
              <a:t>ER </a:t>
            </a:r>
            <a:r>
              <a:rPr lang="ru-RU" sz="1400" dirty="0"/>
              <a:t>диаграмму в </a:t>
            </a:r>
            <a:r>
              <a:rPr lang="en-US" sz="1400" dirty="0" err="1"/>
              <a:t>DBeaver</a:t>
            </a:r>
            <a:r>
              <a:rPr lang="en-US" sz="1400" dirty="0"/>
              <a:t>,</a:t>
            </a:r>
            <a:r>
              <a:rPr lang="ru-RU" sz="1400" dirty="0"/>
              <a:t> которая</a:t>
            </a:r>
            <a:br>
              <a:rPr lang="ru-RU" sz="1400" dirty="0"/>
            </a:br>
            <a:r>
              <a:rPr lang="ru-RU" sz="1400" dirty="0"/>
              <a:t>по совместительству является физической схемой БД.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47BA0F-0C8D-481A-8607-46BE5E952DA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7176" y="2587948"/>
            <a:ext cx="7829000" cy="39282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546558A7-5737-4400-9228-6ABF3EBD6B22}"/>
              </a:ext>
            </a:extLst>
          </p:cNvPr>
          <p:cNvCxnSpPr>
            <a:cxnSpLocks/>
            <a:stCxn id="10" idx="2"/>
            <a:endCxn id="6" idx="1"/>
          </p:cNvCxnSpPr>
          <p:nvPr/>
        </p:nvCxnSpPr>
        <p:spPr>
          <a:xfrm rot="5400000" flipH="1" flipV="1">
            <a:off x="2481380" y="3966495"/>
            <a:ext cx="800218" cy="1971374"/>
          </a:xfrm>
          <a:prstGeom prst="bentConnector4">
            <a:avLst>
              <a:gd name="adj1" fmla="val -28567"/>
              <a:gd name="adj2" fmla="val 8550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963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B8585-A825-4EC4-8170-2885417D2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/>
              <a:t>Спасибо за внимание!</a:t>
            </a:r>
            <a:endParaRPr lang="en-US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015139-3458-4E85-B312-F48E8162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6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50D801-72D1-455A-B878-3BD890E8E61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3094848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6045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487</TotalTime>
  <Words>171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Gothic</vt:lpstr>
      <vt:lpstr>Wingdings 3</vt:lpstr>
      <vt:lpstr>Ion Boardroom</vt:lpstr>
      <vt:lpstr>PowerPoint Presentation</vt:lpstr>
      <vt:lpstr>Содержимое файла «docker-compose.yml»</vt:lpstr>
      <vt:lpstr>Файл «script.sql»</vt:lpstr>
      <vt:lpstr>Выполнение SQL-запросов в DBeaver</vt:lpstr>
      <vt:lpstr>Физическая схема БД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Описание профессии «Технический аналитик»</dc:title>
  <dc:creator>Vladimir Nikulin</dc:creator>
  <cp:lastModifiedBy>Vladimir Nikulin</cp:lastModifiedBy>
  <cp:revision>209</cp:revision>
  <dcterms:created xsi:type="dcterms:W3CDTF">2023-09-11T12:30:09Z</dcterms:created>
  <dcterms:modified xsi:type="dcterms:W3CDTF">2023-11-19T15:20:47Z</dcterms:modified>
</cp:coreProperties>
</file>

<file path=docProps/thumbnail.jpeg>
</file>